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9" r:id="rId2"/>
    <p:sldId id="288" r:id="rId3"/>
    <p:sldId id="289" r:id="rId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32193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13"/>
          </p:nvPr>
        </p:nvSpPr>
        <p:spPr>
          <a:xfrm>
            <a:off x="1422400" y="3378200"/>
            <a:ext cx="10160000" cy="5321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br>
              <a:rPr lang="en-US" b="1" dirty="0" smtClean="0"/>
            </a:br>
            <a:r>
              <a:rPr lang="en-US" sz="4800" i="1" dirty="0" err="1" smtClean="0"/>
              <a:t>complétez</a:t>
            </a:r>
            <a:r>
              <a:rPr lang="en-US" sz="4800" i="1" dirty="0" smtClean="0"/>
              <a:t> – use a different word each time</a:t>
            </a:r>
            <a:endParaRPr sz="3200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1205857" cy="5842000"/>
          </a:xfrm>
          <a:prstGeom prst="rect">
            <a:avLst/>
          </a:prstGeom>
        </p:spPr>
        <p:txBody>
          <a:bodyPr/>
          <a:lstStyle/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____ à Paris.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La premier </a:t>
            </a:r>
            <a:r>
              <a:rPr lang="en-US" sz="3400" dirty="0" err="1" smtClean="0">
                <a:solidFill>
                  <a:schemeClr val="tx1"/>
                </a:solidFill>
              </a:rPr>
              <a:t>nuit</a:t>
            </a:r>
            <a:r>
              <a:rPr lang="en-US" sz="3400" dirty="0" smtClean="0">
                <a:solidFill>
                  <a:schemeClr val="tx1"/>
                </a:solidFill>
              </a:rPr>
              <a:t>, Katie ______ la Tour Eiffel.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______ beaucoup de photos.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_____ </a:t>
            </a:r>
            <a:r>
              <a:rPr lang="en-US" sz="3400" dirty="0" err="1" smtClean="0">
                <a:solidFill>
                  <a:schemeClr val="tx1"/>
                </a:solidFill>
              </a:rPr>
              <a:t>envoyer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une</a:t>
            </a:r>
            <a:r>
              <a:rPr lang="en-US" sz="3400" dirty="0" smtClean="0">
                <a:solidFill>
                  <a:schemeClr val="tx1"/>
                </a:solidFill>
              </a:rPr>
              <a:t> photo à </a:t>
            </a:r>
            <a:r>
              <a:rPr lang="en-US" sz="3400" dirty="0" err="1" smtClean="0">
                <a:solidFill>
                  <a:schemeClr val="tx1"/>
                </a:solidFill>
              </a:rPr>
              <a:t>sa</a:t>
            </a:r>
            <a:r>
              <a:rPr lang="en-US" sz="3400" dirty="0" smtClean="0">
                <a:solidFill>
                  <a:schemeClr val="tx1"/>
                </a:solidFill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</a:rPr>
              <a:t>mère</a:t>
            </a:r>
            <a:r>
              <a:rPr lang="en-US" sz="3400" dirty="0" smtClean="0">
                <a:solidFill>
                  <a:schemeClr val="tx1"/>
                </a:solidFill>
              </a:rPr>
              <a:t>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400" dirty="0" smtClean="0">
                <a:solidFill>
                  <a:schemeClr val="tx1"/>
                </a:solidFill>
              </a:rPr>
              <a:t>Katie a ____ de Wi-Fi.</a:t>
            </a:r>
          </a:p>
          <a:p>
            <a:pPr marL="395288" indent="-395288">
              <a:buSzPct val="100000"/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Katie entre </a:t>
            </a:r>
            <a:r>
              <a:rPr lang="en-US" sz="3200" dirty="0" err="1" smtClean="0">
                <a:solidFill>
                  <a:schemeClr val="tx1"/>
                </a:solidFill>
              </a:rPr>
              <a:t>dans</a:t>
            </a:r>
            <a:r>
              <a:rPr lang="en-US" sz="3200" dirty="0" smtClean="0">
                <a:solidFill>
                  <a:schemeClr val="tx1"/>
                </a:solidFill>
              </a:rPr>
              <a:t> un cybercafé et </a:t>
            </a:r>
            <a:r>
              <a:rPr lang="en-US" sz="3200" dirty="0" err="1" smtClean="0">
                <a:solidFill>
                  <a:schemeClr val="tx1"/>
                </a:solidFill>
              </a:rPr>
              <a:t>elle</a:t>
            </a:r>
            <a:r>
              <a:rPr lang="en-US" sz="3200" dirty="0" smtClean="0">
                <a:solidFill>
                  <a:schemeClr val="tx1"/>
                </a:solidFill>
              </a:rPr>
              <a:t> _____ par </a:t>
            </a:r>
            <a:r>
              <a:rPr lang="en-US" sz="3200" dirty="0" err="1" smtClean="0">
                <a:solidFill>
                  <a:schemeClr val="tx1"/>
                </a:solidFill>
              </a:rPr>
              <a:t>terre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  <a:endParaRPr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1396999" y="518469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Comment est-ce que tu te sens Aujourd’hui?</a:t>
            </a:r>
            <a:endParaRPr lang="fr-FR" sz="5400" dirty="0"/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50849" y="1619778"/>
            <a:ext cx="1211579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(How are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you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 feeling </a:t>
            </a:r>
            <a:r>
              <a:rPr lang="fr-FR" sz="4000" b="1" i="1" dirty="0" err="1" smtClean="0">
                <a:solidFill>
                  <a:schemeClr val="bg2">
                    <a:lumMod val="50000"/>
                  </a:schemeClr>
                </a:solidFill>
              </a:rPr>
              <a:t>today</a:t>
            </a:r>
            <a:r>
              <a:rPr lang="fr-FR" sz="4000" b="1" i="1" dirty="0" smtClean="0">
                <a:solidFill>
                  <a:schemeClr val="bg2">
                    <a:lumMod val="50000"/>
                  </a:schemeClr>
                </a:solidFill>
              </a:rPr>
              <a:t>?)</a:t>
            </a:r>
            <a:endParaRPr lang="fr-FR" sz="4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869768" y="2758946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72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me sens…</a:t>
            </a:r>
            <a:endParaRPr lang="fr-FR" sz="72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38" y="5554761"/>
            <a:ext cx="2342861" cy="2604710"/>
          </a:xfrm>
          <a:prstGeom prst="rect">
            <a:avLst/>
          </a:prstGeom>
        </p:spPr>
      </p:pic>
      <p:pic>
        <p:nvPicPr>
          <p:cNvPr id="4098" name="Picture 2" descr="Image result for ang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482" y="4420715"/>
            <a:ext cx="2999130" cy="299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worri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175" y="4113311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tired emoj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37" y="7649382"/>
            <a:ext cx="2248059" cy="20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172"/>
          <p:cNvSpPr txBox="1">
            <a:spLocks/>
          </p:cNvSpPr>
          <p:nvPr/>
        </p:nvSpPr>
        <p:spPr>
          <a:xfrm>
            <a:off x="1857" y="7885050"/>
            <a:ext cx="11664949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Content(e)/</a:t>
            </a:r>
          </a:p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Heureu</a:t>
            </a:r>
            <a:r>
              <a:rPr lang="fr-FR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hape 172"/>
          <p:cNvSpPr txBox="1">
            <a:spLocks/>
          </p:cNvSpPr>
          <p:nvPr/>
        </p:nvSpPr>
        <p:spPr>
          <a:xfrm>
            <a:off x="7398327" y="5554761"/>
            <a:ext cx="11438947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Inquiet/inquiète</a:t>
            </a:r>
          </a:p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Nerveu</a:t>
            </a:r>
            <a:r>
              <a:rPr lang="fr-FR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/se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hape 172"/>
          <p:cNvSpPr txBox="1">
            <a:spLocks/>
          </p:cNvSpPr>
          <p:nvPr/>
        </p:nvSpPr>
        <p:spPr>
          <a:xfrm>
            <a:off x="3737680" y="6418847"/>
            <a:ext cx="1096846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Fâché(e)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hape 172"/>
          <p:cNvSpPr txBox="1">
            <a:spLocks/>
          </p:cNvSpPr>
          <p:nvPr/>
        </p:nvSpPr>
        <p:spPr>
          <a:xfrm>
            <a:off x="9380125" y="7550517"/>
            <a:ext cx="10968468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fatigué(e)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2322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fr-FR" sz="5400" dirty="0" smtClean="0"/>
              <a:t>On écrit!</a:t>
            </a:r>
            <a:br>
              <a:rPr lang="fr-FR" sz="5400" dirty="0" smtClean="0"/>
            </a:br>
            <a:r>
              <a:rPr lang="fr-FR" sz="5400" dirty="0" smtClean="0"/>
              <a:t>(</a:t>
            </a:r>
            <a:r>
              <a:rPr lang="fr-FR" sz="4800" i="1" dirty="0" err="1" smtClean="0"/>
              <a:t>we’re</a:t>
            </a:r>
            <a:r>
              <a:rPr lang="fr-FR" sz="4800" i="1" dirty="0" smtClean="0"/>
              <a:t> </a:t>
            </a:r>
            <a:r>
              <a:rPr lang="fr-FR" sz="4800" i="1" dirty="0" err="1" smtClean="0"/>
              <a:t>writing</a:t>
            </a:r>
            <a:r>
              <a:rPr lang="fr-FR" sz="5400" dirty="0" smtClean="0"/>
              <a:t>)</a:t>
            </a:r>
            <a:endParaRPr lang="fr-FR" sz="5400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450849" y="5262420"/>
            <a:ext cx="1272020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Options:</a:t>
            </a:r>
            <a:endParaRPr lang="fr-FR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Extend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week’s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story</a:t>
            </a: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endParaRPr lang="fr-FR" sz="2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characters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previous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story</a:t>
            </a: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endParaRPr lang="fr-FR" sz="2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up a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completely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new 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story (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maybe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something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takes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place at « carnaval » ?)</a:t>
            </a:r>
            <a:endParaRPr lang="fr-FR" sz="4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endParaRPr lang="fr-FR" sz="2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 algn="l" hangingPunct="1">
              <a:buFont typeface="Arial" panose="020B0604020202020204" pitchFamily="34" charset="0"/>
              <a:buChar char="•"/>
            </a:pP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about a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personal</a:t>
            </a:r>
            <a:r>
              <a:rPr lang="fr-FR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experience</a:t>
            </a:r>
            <a:endParaRPr lang="fr-FR" sz="4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2257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</TotalTime>
  <Words>107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Futura Condensed</vt:lpstr>
      <vt:lpstr>Gill Sans</vt:lpstr>
      <vt:lpstr>Lucida Grande</vt:lpstr>
      <vt:lpstr>White</vt:lpstr>
      <vt:lpstr>LA CLOCHETTE complétez – use a different word each time</vt:lpstr>
      <vt:lpstr>Comment est-ce que tu te sens Aujourd’hui?</vt:lpstr>
      <vt:lpstr>On écrit! (we’re writing)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30</cp:revision>
  <dcterms:modified xsi:type="dcterms:W3CDTF">2017-03-03T13:44:18Z</dcterms:modified>
</cp:coreProperties>
</file>